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2" r:id="rId5"/>
    <p:sldId id="282" r:id="rId6"/>
    <p:sldId id="260" r:id="rId7"/>
    <p:sldId id="273" r:id="rId8"/>
    <p:sldId id="262" r:id="rId9"/>
    <p:sldId id="270" r:id="rId10"/>
    <p:sldId id="281" r:id="rId11"/>
    <p:sldId id="271" r:id="rId12"/>
    <p:sldId id="276" r:id="rId13"/>
    <p:sldId id="278" r:id="rId14"/>
    <p:sldId id="279" r:id="rId15"/>
    <p:sldId id="280" r:id="rId16"/>
    <p:sldId id="274" r:id="rId17"/>
    <p:sldId id="283" r:id="rId18"/>
    <p:sldId id="269" r:id="rId19"/>
    <p:sldId id="277" r:id="rId20"/>
    <p:sldId id="264" r:id="rId21"/>
    <p:sldId id="25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8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07067" y="209974"/>
            <a:ext cx="7766936" cy="1218776"/>
          </a:xfrm>
        </p:spPr>
        <p:txBody>
          <a:bodyPr/>
          <a:lstStyle/>
          <a:p>
            <a:pPr algn="ctr"/>
            <a:r>
              <a:rPr lang="de-DE" sz="6600" b="1" dirty="0" err="1" smtClean="0"/>
              <a:t>JoinSports</a:t>
            </a:r>
            <a:endParaRPr lang="de-DE" sz="6600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07067" y="5353853"/>
            <a:ext cx="7766936" cy="1096899"/>
          </a:xfrm>
        </p:spPr>
        <p:txBody>
          <a:bodyPr/>
          <a:lstStyle/>
          <a:p>
            <a:pPr algn="l"/>
            <a:r>
              <a:rPr lang="de-DE" dirty="0" smtClean="0"/>
              <a:t>Gruppenmitglieder: </a:t>
            </a:r>
            <a:br>
              <a:rPr lang="de-DE" dirty="0" smtClean="0"/>
            </a:br>
            <a:r>
              <a:rPr lang="de-DE" dirty="0" smtClean="0"/>
              <a:t>Timo Rautenberg, Alexander </a:t>
            </a:r>
            <a:r>
              <a:rPr lang="de-DE" dirty="0" err="1" smtClean="0"/>
              <a:t>Bierenstiel</a:t>
            </a:r>
            <a:r>
              <a:rPr lang="de-DE" dirty="0" smtClean="0"/>
              <a:t>, Dominik Schmitt</a:t>
            </a:r>
          </a:p>
          <a:p>
            <a:pPr algn="l"/>
            <a:r>
              <a:rPr lang="de-DE" dirty="0" smtClean="0"/>
              <a:t>Datum:	14. Dezember 2016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496" y="1523113"/>
            <a:ext cx="3748077" cy="37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6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505690"/>
            <a:ext cx="8596668" cy="1320800"/>
          </a:xfrm>
        </p:spPr>
        <p:txBody>
          <a:bodyPr/>
          <a:lstStyle/>
          <a:p>
            <a:r>
              <a:rPr lang="de-DE" sz="4800" dirty="0" smtClean="0"/>
              <a:t>Development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530581"/>
            <a:ext cx="8596668" cy="4406872"/>
          </a:xfrm>
        </p:spPr>
        <p:txBody>
          <a:bodyPr/>
          <a:lstStyle/>
          <a:p>
            <a:r>
              <a:rPr lang="de-DE" sz="2800" dirty="0" err="1" smtClean="0"/>
              <a:t>Burndown</a:t>
            </a:r>
            <a:r>
              <a:rPr lang="de-DE" sz="2800" dirty="0" smtClean="0"/>
              <a:t> Chart: </a:t>
            </a:r>
            <a:r>
              <a:rPr lang="de-DE" sz="2800" dirty="0" err="1" smtClean="0"/>
              <a:t>Midterm</a:t>
            </a:r>
            <a:r>
              <a:rPr lang="de-DE" sz="2800" dirty="0" smtClean="0"/>
              <a:t> </a:t>
            </a:r>
            <a:r>
              <a:rPr lang="de-DE" sz="2800" dirty="0" err="1" smtClean="0"/>
              <a:t>Presentation</a:t>
            </a: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6" t="6616" r="259"/>
          <a:stretch/>
        </p:blipFill>
        <p:spPr>
          <a:xfrm>
            <a:off x="409854" y="2304876"/>
            <a:ext cx="8864148" cy="3607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569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00441"/>
            <a:ext cx="8596668" cy="1320800"/>
          </a:xfrm>
        </p:spPr>
        <p:txBody>
          <a:bodyPr/>
          <a:lstStyle/>
          <a:p>
            <a:r>
              <a:rPr lang="de-DE" sz="4800" dirty="0" smtClean="0"/>
              <a:t>Development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844775"/>
            <a:ext cx="8596668" cy="4406872"/>
          </a:xfrm>
        </p:spPr>
        <p:txBody>
          <a:bodyPr/>
          <a:lstStyle/>
          <a:p>
            <a:r>
              <a:rPr lang="de-DE" sz="2800" dirty="0" smtClean="0"/>
              <a:t>Langzeitplanung via MS Project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16"/>
          <a:stretch/>
        </p:blipFill>
        <p:spPr>
          <a:xfrm>
            <a:off x="803700" y="1527464"/>
            <a:ext cx="6833618" cy="50358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78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960121"/>
            <a:ext cx="8596668" cy="4544032"/>
          </a:xfrm>
        </p:spPr>
        <p:txBody>
          <a:bodyPr/>
          <a:lstStyle/>
          <a:p>
            <a:r>
              <a:rPr lang="de-DE" sz="2800" dirty="0" smtClean="0"/>
              <a:t>UC Diagramm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00" y="940123"/>
            <a:ext cx="4657720" cy="57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4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960121"/>
            <a:ext cx="8596668" cy="4544032"/>
          </a:xfrm>
        </p:spPr>
        <p:txBody>
          <a:bodyPr/>
          <a:lstStyle/>
          <a:p>
            <a:r>
              <a:rPr lang="de-DE" sz="2800" dirty="0" smtClean="0"/>
              <a:t>UC Diagramm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6" t="1996" r="2431" b="68103"/>
          <a:stretch/>
        </p:blipFill>
        <p:spPr>
          <a:xfrm>
            <a:off x="677333" y="2013531"/>
            <a:ext cx="8373338" cy="388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939339"/>
            <a:ext cx="8596668" cy="4544032"/>
          </a:xfrm>
        </p:spPr>
        <p:txBody>
          <a:bodyPr/>
          <a:lstStyle/>
          <a:p>
            <a:r>
              <a:rPr lang="de-DE" sz="2800" dirty="0" smtClean="0"/>
              <a:t>UC Diagramm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6" t="36400" r="23541" b="32069"/>
          <a:stretch/>
        </p:blipFill>
        <p:spPr>
          <a:xfrm>
            <a:off x="677334" y="1587138"/>
            <a:ext cx="7380000" cy="49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6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960121"/>
            <a:ext cx="8596668" cy="4544032"/>
          </a:xfrm>
        </p:spPr>
        <p:txBody>
          <a:bodyPr/>
          <a:lstStyle/>
          <a:p>
            <a:r>
              <a:rPr lang="de-DE" sz="2800" dirty="0" smtClean="0"/>
              <a:t>UC Diagramm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5" t="71451" r="23291" b="1581"/>
          <a:stretch/>
        </p:blipFill>
        <p:spPr>
          <a:xfrm>
            <a:off x="727364" y="1693718"/>
            <a:ext cx="8302336" cy="472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4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45915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133646"/>
            <a:ext cx="8596668" cy="4544032"/>
          </a:xfrm>
        </p:spPr>
        <p:txBody>
          <a:bodyPr/>
          <a:lstStyle/>
          <a:p>
            <a:r>
              <a:rPr lang="de-DE" sz="2800" dirty="0" smtClean="0"/>
              <a:t>Klassen-Diagramm (UML)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8" t="6267" r="29719" b="56486"/>
          <a:stretch/>
        </p:blipFill>
        <p:spPr>
          <a:xfrm>
            <a:off x="766205" y="1652155"/>
            <a:ext cx="8187346" cy="475903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3" t="48642" r="51377" b="44412"/>
          <a:stretch/>
        </p:blipFill>
        <p:spPr>
          <a:xfrm>
            <a:off x="3953146" y="1731330"/>
            <a:ext cx="906732" cy="84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2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1281" y="134828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976949"/>
            <a:ext cx="8596668" cy="4544032"/>
          </a:xfrm>
        </p:spPr>
        <p:txBody>
          <a:bodyPr/>
          <a:lstStyle/>
          <a:p>
            <a:r>
              <a:rPr lang="de-DE" sz="2800" dirty="0" smtClean="0"/>
              <a:t> MVP – Architektur (Model-View-</a:t>
            </a:r>
            <a:r>
              <a:rPr lang="de-DE" sz="2800" dirty="0" err="1" smtClean="0"/>
              <a:t>Presenter</a:t>
            </a:r>
            <a:r>
              <a:rPr lang="de-DE" sz="2800" dirty="0" smtClean="0"/>
              <a:t>)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9" t="6033" r="29495" b="56345"/>
          <a:stretch/>
        </p:blipFill>
        <p:spPr>
          <a:xfrm>
            <a:off x="5541477" y="2393394"/>
            <a:ext cx="2462646" cy="3338037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48732" y="2314620"/>
            <a:ext cx="2034693" cy="349558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6" t="7039" r="59110" b="56422"/>
          <a:stretch/>
        </p:blipFill>
        <p:spPr>
          <a:xfrm>
            <a:off x="3101211" y="2441430"/>
            <a:ext cx="1788775" cy="324196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6" t="48847" r="51523" b="44712"/>
          <a:stretch/>
        </p:blipFill>
        <p:spPr>
          <a:xfrm>
            <a:off x="8435314" y="4990828"/>
            <a:ext cx="848105" cy="764687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2960788" y="2314618"/>
            <a:ext cx="2034693" cy="349558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5480346" y="2314617"/>
            <a:ext cx="2565341" cy="349558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8361851" y="4936141"/>
            <a:ext cx="995033" cy="87406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809265" y="1945285"/>
            <a:ext cx="131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0000"/>
                </a:solidFill>
              </a:rPr>
              <a:t>View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3321321" y="1933197"/>
            <a:ext cx="131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>
                <a:solidFill>
                  <a:srgbClr val="FF0000"/>
                </a:solidFill>
              </a:rPr>
              <a:t>Presenter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6106203" y="1945098"/>
            <a:ext cx="131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0000"/>
                </a:solidFill>
              </a:rPr>
              <a:t>Model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758281" y="3574985"/>
            <a:ext cx="1364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/>
              <a:t>XML-</a:t>
            </a:r>
            <a:r>
              <a:rPr lang="de-DE" b="1" dirty="0" err="1" smtClean="0"/>
              <a:t>Activities</a:t>
            </a:r>
            <a:endParaRPr lang="de-DE" b="1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975" y="2517656"/>
            <a:ext cx="1078041" cy="1326819"/>
          </a:xfrm>
          <a:prstGeom prst="rect">
            <a:avLst/>
          </a:prstGeom>
        </p:spPr>
      </p:pic>
      <p:cxnSp>
        <p:nvCxnSpPr>
          <p:cNvPr id="19" name="Gerade Verbindung mit Pfeil 18"/>
          <p:cNvCxnSpPr/>
          <p:nvPr/>
        </p:nvCxnSpPr>
        <p:spPr>
          <a:xfrm>
            <a:off x="2493816" y="3699164"/>
            <a:ext cx="47736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rot="10800000">
            <a:off x="2470145" y="4371110"/>
            <a:ext cx="47736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>
            <a:off x="5015655" y="3695701"/>
            <a:ext cx="47736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rot="10800000">
            <a:off x="4991984" y="4367647"/>
            <a:ext cx="47736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 flipV="1">
            <a:off x="8801100" y="3866977"/>
            <a:ext cx="41564" cy="10379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 rot="10800000" flipV="1">
            <a:off x="8973667" y="3898148"/>
            <a:ext cx="41564" cy="10379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4717473" y="581020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V="1">
            <a:off x="8849592" y="581020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>
            <a:off x="4717473" y="6252595"/>
            <a:ext cx="4125191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75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497331"/>
            <a:ext cx="8596668" cy="4544032"/>
          </a:xfrm>
        </p:spPr>
        <p:txBody>
          <a:bodyPr/>
          <a:lstStyle/>
          <a:p>
            <a:r>
              <a:rPr lang="de-DE" sz="2800" dirty="0" smtClean="0"/>
              <a:t>Entity-</a:t>
            </a:r>
            <a:r>
              <a:rPr lang="de-DE" sz="2800" dirty="0" err="1" smtClean="0"/>
              <a:t>Relationship</a:t>
            </a:r>
            <a:r>
              <a:rPr lang="de-DE" sz="2800" dirty="0" smtClean="0"/>
              <a:t>-Modell (ERM)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" t="1459" r="690" b="2963"/>
          <a:stretch/>
        </p:blipFill>
        <p:spPr>
          <a:xfrm>
            <a:off x="677334" y="2511411"/>
            <a:ext cx="8709661" cy="29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66699"/>
            <a:ext cx="8596668" cy="1320800"/>
          </a:xfrm>
        </p:spPr>
        <p:txBody>
          <a:bodyPr/>
          <a:lstStyle/>
          <a:p>
            <a:r>
              <a:rPr lang="de-DE" sz="4800" dirty="0" smtClean="0"/>
              <a:t>Blog-Site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154430"/>
            <a:ext cx="8596668" cy="4544032"/>
          </a:xfrm>
        </p:spPr>
        <p:txBody>
          <a:bodyPr/>
          <a:lstStyle/>
          <a:p>
            <a:r>
              <a:rPr lang="de-DE" sz="2000" dirty="0" smtClean="0"/>
              <a:t>Bleiben Sie auf dem aktuellsten Stand &amp; besuchen Sie unseren Blog!</a:t>
            </a:r>
            <a:endParaRPr lang="de-DE" sz="1400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8" r="19319" b="2988"/>
          <a:stretch/>
        </p:blipFill>
        <p:spPr>
          <a:xfrm>
            <a:off x="1288473" y="1740606"/>
            <a:ext cx="6203374" cy="48455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604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52156"/>
            <a:ext cx="8596668" cy="4759036"/>
          </a:xfrm>
        </p:spPr>
        <p:txBody>
          <a:bodyPr>
            <a:normAutofit lnSpcReduction="10000"/>
          </a:bodyPr>
          <a:lstStyle/>
          <a:p>
            <a:r>
              <a:rPr lang="de-DE" sz="2800" dirty="0" smtClean="0"/>
              <a:t>Vision</a:t>
            </a:r>
          </a:p>
          <a:p>
            <a:r>
              <a:rPr lang="de-DE" sz="2800" dirty="0" smtClean="0"/>
              <a:t>Rollenverteilung</a:t>
            </a:r>
          </a:p>
          <a:p>
            <a:r>
              <a:rPr lang="de-DE" sz="2800" dirty="0" smtClean="0"/>
              <a:t>RUP (Rational Unified </a:t>
            </a:r>
            <a:r>
              <a:rPr lang="de-DE" sz="2800" dirty="0" err="1" smtClean="0"/>
              <a:t>Process</a:t>
            </a:r>
            <a:r>
              <a:rPr lang="de-DE" sz="2800" dirty="0" smtClean="0"/>
              <a:t>)</a:t>
            </a:r>
            <a:endParaRPr lang="de-DE" sz="2800" dirty="0" smtClean="0"/>
          </a:p>
          <a:p>
            <a:r>
              <a:rPr lang="de-DE" sz="2800" dirty="0" smtClean="0"/>
              <a:t>Technology</a:t>
            </a:r>
          </a:p>
          <a:p>
            <a:r>
              <a:rPr lang="de-DE" sz="2800" dirty="0" err="1" smtClean="0"/>
              <a:t>Testing</a:t>
            </a:r>
            <a:endParaRPr lang="de-DE" sz="2800" dirty="0" smtClean="0"/>
          </a:p>
          <a:p>
            <a:r>
              <a:rPr lang="de-DE" sz="2800" dirty="0" smtClean="0"/>
              <a:t>Development Tools</a:t>
            </a:r>
          </a:p>
          <a:p>
            <a:r>
              <a:rPr lang="de-DE" sz="2800" dirty="0" smtClean="0"/>
              <a:t>Softwarearchitektur</a:t>
            </a:r>
          </a:p>
          <a:p>
            <a:r>
              <a:rPr lang="de-DE" sz="2800" dirty="0" smtClean="0"/>
              <a:t>Blog-Site</a:t>
            </a:r>
            <a:endParaRPr lang="de-DE" sz="2800" dirty="0" smtClean="0"/>
          </a:p>
          <a:p>
            <a:r>
              <a:rPr lang="de-DE" sz="2800" dirty="0" smtClean="0"/>
              <a:t>Live Demo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873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Live Demo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1" t="5391" r="6206" b="10794"/>
          <a:stretch/>
        </p:blipFill>
        <p:spPr>
          <a:xfrm>
            <a:off x="4389120" y="251460"/>
            <a:ext cx="3497580" cy="62447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7385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4724400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de-DE" sz="4800" dirty="0" smtClean="0"/>
              <a:t>Vielen Dank für Ihre Aufmerksamkeit!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223" y="468948"/>
            <a:ext cx="3893591" cy="3881437"/>
          </a:xfrm>
        </p:spPr>
      </p:pic>
    </p:spTree>
    <p:extLst>
      <p:ext uri="{BB962C8B-B14F-4D97-AF65-F5344CB8AC3E}">
        <p14:creationId xmlns:p14="http://schemas.microsoft.com/office/powerpoint/2010/main" val="118739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Vision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App-Anwendung zur einfachen Vernetzung von Fußballfans</a:t>
            </a:r>
          </a:p>
          <a:p>
            <a:r>
              <a:rPr lang="de-DE" sz="2400" dirty="0" smtClean="0"/>
              <a:t>Organisation von Matches auf öffentlichen Sportplätzen</a:t>
            </a:r>
          </a:p>
          <a:p>
            <a:r>
              <a:rPr lang="de-DE" sz="2400" dirty="0" smtClean="0"/>
              <a:t>Team-Modus mit Ligasystem</a:t>
            </a:r>
          </a:p>
          <a:p>
            <a:r>
              <a:rPr lang="de-DE" sz="2400" dirty="0" smtClean="0"/>
              <a:t>Vorteile:</a:t>
            </a:r>
            <a:br>
              <a:rPr lang="de-DE" sz="2400" dirty="0" smtClean="0"/>
            </a:br>
            <a:r>
              <a:rPr lang="de-DE" sz="2400" dirty="0" smtClean="0"/>
              <a:t>- keine Bindung an feste</a:t>
            </a:r>
            <a:r>
              <a:rPr lang="de-DE" sz="2400" dirty="0"/>
              <a:t> </a:t>
            </a:r>
            <a:r>
              <a:rPr lang="de-DE" sz="2400" dirty="0" smtClean="0"/>
              <a:t>Spielpläne</a:t>
            </a:r>
            <a:br>
              <a:rPr lang="de-DE" sz="2400" dirty="0" smtClean="0"/>
            </a:br>
            <a:r>
              <a:rPr lang="de-DE" sz="2400" dirty="0" smtClean="0"/>
              <a:t>- Spaß am Sport</a:t>
            </a:r>
            <a:br>
              <a:rPr lang="de-DE" sz="2400" dirty="0" smtClean="0"/>
            </a:br>
            <a:r>
              <a:rPr lang="de-DE" sz="2400" dirty="0" smtClean="0"/>
              <a:t>- neue Leute kennenlernen</a:t>
            </a:r>
            <a:br>
              <a:rPr lang="de-DE" sz="2400" dirty="0" smtClean="0"/>
            </a:br>
            <a:endParaRPr lang="de-DE" sz="2400" dirty="0" smtClean="0"/>
          </a:p>
          <a:p>
            <a:endParaRPr lang="de-DE" sz="2400" dirty="0" smtClean="0"/>
          </a:p>
          <a:p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t="15762" r="-1" b="8764"/>
          <a:stretch/>
        </p:blipFill>
        <p:spPr>
          <a:xfrm>
            <a:off x="5953022" y="3641062"/>
            <a:ext cx="3408148" cy="261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Rollenverteilung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51434"/>
            <a:ext cx="8596668" cy="3880773"/>
          </a:xfrm>
        </p:spPr>
        <p:txBody>
          <a:bodyPr/>
          <a:lstStyle/>
          <a:p>
            <a:pPr marL="0" indent="0">
              <a:buNone/>
            </a:pPr>
            <a:endParaRPr lang="de-DE" sz="2400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480595"/>
              </p:ext>
            </p:extLst>
          </p:nvPr>
        </p:nvGraphicFramePr>
        <p:xfrm>
          <a:off x="911668" y="2413204"/>
          <a:ext cx="8127999" cy="2572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Timo Rautenberg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Alexander </a:t>
                      </a:r>
                      <a:r>
                        <a:rPr lang="de-DE" dirty="0" err="1" smtClean="0"/>
                        <a:t>Bierenstiel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Dominik Schmitt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Project Manager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Implementer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Tool Specialist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Graphic Artist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Implementer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Test Designer/Tester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Tech Writer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Editor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de-DE" dirty="0" err="1" smtClean="0"/>
                        <a:t>Implementer</a:t>
                      </a:r>
                      <a:endParaRPr lang="de-DE" dirty="0" smtClean="0"/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de-DE" dirty="0" smtClean="0"/>
                        <a:t>Test Designer/Tester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77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35524"/>
            <a:ext cx="8596668" cy="1320800"/>
          </a:xfrm>
        </p:spPr>
        <p:txBody>
          <a:bodyPr/>
          <a:lstStyle/>
          <a:p>
            <a:r>
              <a:rPr lang="de-DE" sz="4800" dirty="0"/>
              <a:t>RUP (Rational Unified </a:t>
            </a:r>
            <a:r>
              <a:rPr lang="de-DE" sz="4800" dirty="0" err="1"/>
              <a:t>Process</a:t>
            </a:r>
            <a:r>
              <a:rPr lang="de-DE" sz="4800" dirty="0"/>
              <a:t>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038365"/>
            <a:ext cx="8596668" cy="3880773"/>
          </a:xfrm>
        </p:spPr>
        <p:txBody>
          <a:bodyPr/>
          <a:lstStyle/>
          <a:p>
            <a:endParaRPr lang="de-DE" sz="2400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301742"/>
            <a:ext cx="7877767" cy="547313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699164" y="2036618"/>
            <a:ext cx="1475509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07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Technology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45921"/>
            <a:ext cx="8596668" cy="4395442"/>
          </a:xfrm>
        </p:spPr>
        <p:txBody>
          <a:bodyPr/>
          <a:lstStyle/>
          <a:p>
            <a:r>
              <a:rPr lang="de-DE" dirty="0" smtClean="0"/>
              <a:t>Alle verwendeten Sprachen/Tools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6" r="20939"/>
          <a:stretch/>
        </p:blipFill>
        <p:spPr>
          <a:xfrm>
            <a:off x="927436" y="2418192"/>
            <a:ext cx="1053847" cy="184029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8" t="15517" r="19498" b="13274"/>
          <a:stretch/>
        </p:blipFill>
        <p:spPr>
          <a:xfrm>
            <a:off x="927436" y="4746283"/>
            <a:ext cx="1443104" cy="134760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244" y="2681728"/>
            <a:ext cx="1912003" cy="131322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566" y="4748725"/>
            <a:ext cx="2499360" cy="129263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275" y="3590533"/>
            <a:ext cx="3126556" cy="133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7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err="1" smtClean="0"/>
              <a:t>Testing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34491"/>
            <a:ext cx="8596668" cy="4406872"/>
          </a:xfrm>
        </p:spPr>
        <p:txBody>
          <a:bodyPr/>
          <a:lstStyle/>
          <a:p>
            <a:r>
              <a:rPr lang="de-DE" sz="2800" dirty="0" err="1" smtClean="0"/>
              <a:t>Robotium</a:t>
            </a:r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pPr marL="0" indent="0">
              <a:buNone/>
            </a:pPr>
            <a:r>
              <a:rPr lang="de-DE" sz="2800" dirty="0" smtClean="0"/>
              <a:t>=&gt; Umsetzung 4. Semester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36" y="2640540"/>
            <a:ext cx="7499180" cy="226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5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67729"/>
            <a:ext cx="8596668" cy="1320800"/>
          </a:xfrm>
        </p:spPr>
        <p:txBody>
          <a:bodyPr/>
          <a:lstStyle/>
          <a:p>
            <a:r>
              <a:rPr lang="de-DE" sz="4800" dirty="0" smtClean="0"/>
              <a:t>Development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092620"/>
            <a:ext cx="8596668" cy="4406872"/>
          </a:xfrm>
        </p:spPr>
        <p:txBody>
          <a:bodyPr/>
          <a:lstStyle/>
          <a:p>
            <a:r>
              <a:rPr lang="de-DE" sz="2800" dirty="0" err="1" smtClean="0"/>
              <a:t>GitHub</a:t>
            </a:r>
            <a:r>
              <a:rPr lang="de-DE" sz="2800" dirty="0" smtClean="0"/>
              <a:t> als Versionsverwaltung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2" y="1642537"/>
            <a:ext cx="8062686" cy="5130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908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97870"/>
            <a:ext cx="8596668" cy="1320800"/>
          </a:xfrm>
        </p:spPr>
        <p:txBody>
          <a:bodyPr/>
          <a:lstStyle/>
          <a:p>
            <a:r>
              <a:rPr lang="de-DE" sz="4800" dirty="0" smtClean="0"/>
              <a:t>Development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104550"/>
            <a:ext cx="8596668" cy="4406872"/>
          </a:xfrm>
        </p:spPr>
        <p:txBody>
          <a:bodyPr/>
          <a:lstStyle/>
          <a:p>
            <a:r>
              <a:rPr lang="de-DE" sz="2800" dirty="0" err="1" smtClean="0"/>
              <a:t>Scrumming</a:t>
            </a:r>
            <a:r>
              <a:rPr lang="de-DE" sz="2800" dirty="0" smtClean="0"/>
              <a:t> via </a:t>
            </a:r>
            <a:r>
              <a:rPr lang="de-DE" sz="2800" dirty="0" err="1" smtClean="0"/>
              <a:t>Jira</a:t>
            </a: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12"/>
          <a:stretch/>
        </p:blipFill>
        <p:spPr>
          <a:xfrm>
            <a:off x="677333" y="1717962"/>
            <a:ext cx="7947121" cy="4834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21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156</Words>
  <Application>Microsoft Office PowerPoint</Application>
  <PresentationFormat>Breitbild</PresentationFormat>
  <Paragraphs>92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Facette</vt:lpstr>
      <vt:lpstr>JoinSports</vt:lpstr>
      <vt:lpstr>Agenda</vt:lpstr>
      <vt:lpstr>Vision</vt:lpstr>
      <vt:lpstr>Rollenverteilung</vt:lpstr>
      <vt:lpstr>RUP (Rational Unified Process)</vt:lpstr>
      <vt:lpstr>Technology</vt:lpstr>
      <vt:lpstr>Testing</vt:lpstr>
      <vt:lpstr>Development Tools</vt:lpstr>
      <vt:lpstr>Development Tools</vt:lpstr>
      <vt:lpstr>Development Tools</vt:lpstr>
      <vt:lpstr>Development Tools</vt:lpstr>
      <vt:lpstr>Softwarearchitektur</vt:lpstr>
      <vt:lpstr>Softwarearchitektur</vt:lpstr>
      <vt:lpstr>Softwarearchitektur</vt:lpstr>
      <vt:lpstr>Softwarearchitektur</vt:lpstr>
      <vt:lpstr>Softwarearchitektur</vt:lpstr>
      <vt:lpstr>Softwarearchitektur</vt:lpstr>
      <vt:lpstr>Softwarearchitektur</vt:lpstr>
      <vt:lpstr>Blog-Site</vt:lpstr>
      <vt:lpstr>Live Demo</vt:lpstr>
      <vt:lpstr>Vielen Dank für Ihre Aufmerksamkeit!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Timo Rautenberg</dc:creator>
  <cp:lastModifiedBy>Timo Rautenberg</cp:lastModifiedBy>
  <cp:revision>54</cp:revision>
  <dcterms:created xsi:type="dcterms:W3CDTF">2016-12-12T12:39:28Z</dcterms:created>
  <dcterms:modified xsi:type="dcterms:W3CDTF">2016-12-13T12:57:28Z</dcterms:modified>
</cp:coreProperties>
</file>